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 showGuides="1">
      <p:cViewPr varScale="1">
        <p:scale>
          <a:sx n="117" d="100"/>
          <a:sy n="117" d="100"/>
        </p:scale>
        <p:origin x="57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43B6B-CFC1-1759-8D57-6DB81F2A5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E52B83-2008-FC59-5588-D3AB15351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D9794-F3A8-6DC9-FBA8-D292BB220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22EB8-DC60-55A5-9041-B8458BFAC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93B87A-16F0-1FF7-062C-5FF5BAE40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42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820E9-868E-3852-FFAC-227485CD9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D8D721-8A75-2977-9AF7-0983263E91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BBCA1-5819-67D3-97EA-6FC0C9441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EC4A7-BE00-0317-F6D1-634249D1E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9A27C-7D84-F2E8-275B-CB7D9042B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69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6F4484-8D91-DFBC-D35D-836C309C7F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582DEB-DDEB-C732-594E-E01D72400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9F7B-608F-922F-82E7-76D95CF06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6EC73-A925-A3D2-6487-629F56515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68949-9800-C170-BBD7-E656F0CD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219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5A5CB-2153-5C04-491E-286F20DC3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5956D-4A56-EDC2-AB94-561BCF1C0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38586-5E3E-C6B5-CCFE-AF8F14460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713D1-84EA-E551-231A-0292D40A8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DB39F-C11B-AFA8-D4AB-82EFAE5DF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07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81A53-8580-2B6E-D72C-504DA3732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FB6A6-EABA-892A-E75F-C488F845B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D7EF4-5AE5-BFFD-B1B0-30FB9EB47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BF3C4-75DC-3241-2151-EA385EED5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2A816-BD79-C963-960C-7230F6947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74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35933-21EF-29A7-C1D5-05FD9158A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B89AD-DC10-D921-1793-616B6AF09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B7961-2122-683A-EA36-981B2C9167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03FD1B-D1AD-92D7-4344-6588EC34F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9F83B6-888C-9307-7643-7D3A81AB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B1FF4-65A2-7EED-9E7A-A281D0D57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609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6DF65-EDAD-F3C8-BFD0-0F74F8B21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CEB28-F36C-0561-9F3E-F08BAEE955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D555DE-227B-1E28-3DE6-B720E7DCC9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7797FD-18C4-A887-0DB0-32BFE8BFF4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48EEFA-D8C8-2C9E-2998-DC40760DE6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1614AB-1982-2B42-5A8A-B6A16181C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4B7D06-B66A-9EF7-FF4A-83E4AEC12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2BDA33-4039-CB94-DA4B-ADB44BA0A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04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0101A-FC5E-193F-759E-37D1DA2DF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075FB2-AF77-554A-6704-F5846A1E6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2B74D6-4485-F3FD-1DDB-194CC380D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909F10-9B09-6C60-9874-E14A4BFF4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08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9F1C8D-23B1-E1BA-ECFB-D7D1191A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AEF753-4F2D-8121-1D64-B8D020E26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E94666-EA8A-D304-1B6A-89416FEFC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67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2480B-785B-0BCC-F34B-8CE93A7DD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2AC18-6474-318B-3694-FDD614235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EC78BE-394E-2B8C-CFB7-E94B11E10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9887DF-ABF6-7ED4-0C3F-B8B55C015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21C1F7-B9A9-C249-A37C-488225710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B5297-22B1-47FC-0DF3-D06E4A9BF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95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A899B-B701-EE37-CD2B-965767E78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D84EF2-402C-3853-B62A-486D19FE1B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66DB1-0A94-9C08-55F3-67A489FEE0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6AE2B-450E-5BD0-3F29-20E2031D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D3DE49-9DC7-1EA4-4E12-58C3AE96E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D09094-8FB3-5645-6427-AC8E843FE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82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DC483D-C78F-D6EE-A198-8E54B2186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F9D1B-9243-CABE-1652-E28DD54E6A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7D670-6304-0CCC-1236-B0744DD387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926DD3-41AF-574A-8929-82AE8A5CEF59}" type="datetimeFigureOut">
              <a:rPr lang="en-US" smtClean="0"/>
              <a:t>1/16/26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E2097-6FAA-1E81-5ACF-0FC8B54BD5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3BA39-E21E-BC1B-E6E6-0D388E4602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4A0DD3-647F-4C49-8784-469BA5DF4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34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anut butter and jelly sandwich&#10;&#10;AI-generated content may be incorrect.">
            <a:extLst>
              <a:ext uri="{FF2B5EF4-FFF2-40B4-BE49-F238E27FC236}">
                <a16:creationId xmlns:a16="http://schemas.microsoft.com/office/drawing/2014/main" id="{DC7B0697-DE71-AFA9-5464-C0772CB65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923" y="2298936"/>
            <a:ext cx="3998689" cy="2260128"/>
          </a:xfrm>
          <a:prstGeom prst="rect">
            <a:avLst/>
          </a:prstGeom>
        </p:spPr>
      </p:pic>
      <p:pic>
        <p:nvPicPr>
          <p:cNvPr id="5" name="Picture 4" descr="A loaf of bread next to a loaf of bread&#10;&#10;AI-generated content may be incorrect.">
            <a:extLst>
              <a:ext uri="{FF2B5EF4-FFF2-40B4-BE49-F238E27FC236}">
                <a16:creationId xmlns:a16="http://schemas.microsoft.com/office/drawing/2014/main" id="{D2165DE6-BE0F-A051-D890-968E60719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166" y="2057400"/>
            <a:ext cx="2743200" cy="2743200"/>
          </a:xfrm>
          <a:prstGeom prst="rect">
            <a:avLst/>
          </a:prstGeom>
        </p:spPr>
      </p:pic>
      <p:pic>
        <p:nvPicPr>
          <p:cNvPr id="13" name="Picture 12" descr="A jar of peanut butter&#10;&#10;AI-generated content may be incorrect.">
            <a:extLst>
              <a:ext uri="{FF2B5EF4-FFF2-40B4-BE49-F238E27FC236}">
                <a16:creationId xmlns:a16="http://schemas.microsoft.com/office/drawing/2014/main" id="{BF9FE59E-59F0-2EE4-A12B-DB5049AA3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0016" y="2057400"/>
            <a:ext cx="1585570" cy="2743200"/>
          </a:xfrm>
          <a:prstGeom prst="rect">
            <a:avLst/>
          </a:prstGeom>
        </p:spPr>
      </p:pic>
      <p:pic>
        <p:nvPicPr>
          <p:cNvPr id="16" name="Picture 15" descr="A jar of strawberry jam&#10;&#10;AI-generated content may be incorrect.">
            <a:extLst>
              <a:ext uri="{FF2B5EF4-FFF2-40B4-BE49-F238E27FC236}">
                <a16:creationId xmlns:a16="http://schemas.microsoft.com/office/drawing/2014/main" id="{D846D9D3-B1E9-9FA0-55D3-AC0257ADFF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5236" y="2057400"/>
            <a:ext cx="1327709" cy="2743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49C6DAE-5627-3487-B9DD-6428AD6F11C9}"/>
              </a:ext>
            </a:extLst>
          </p:cNvPr>
          <p:cNvSpPr txBox="1"/>
          <p:nvPr/>
        </p:nvSpPr>
        <p:spPr>
          <a:xfrm>
            <a:off x="3963766" y="3244334"/>
            <a:ext cx="106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4A5787-972D-8B0A-FE50-B84D99A476A8}"/>
              </a:ext>
            </a:extLst>
          </p:cNvPr>
          <p:cNvSpPr txBox="1"/>
          <p:nvPr/>
        </p:nvSpPr>
        <p:spPr>
          <a:xfrm>
            <a:off x="7286616" y="3244334"/>
            <a:ext cx="106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10DCF7-F04B-861A-9B52-CCECB24B5349}"/>
              </a:ext>
            </a:extLst>
          </p:cNvPr>
          <p:cNvSpPr txBox="1"/>
          <p:nvPr/>
        </p:nvSpPr>
        <p:spPr>
          <a:xfrm>
            <a:off x="9474973" y="3244333"/>
            <a:ext cx="106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/>
              <a:t>+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29201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Jeremy Hogeveen</dc:creator>
  <cp:lastModifiedBy>Jeremy Hogeveen</cp:lastModifiedBy>
  <cp:revision>3</cp:revision>
  <dcterms:created xsi:type="dcterms:W3CDTF">2026-01-16T19:27:49Z</dcterms:created>
  <dcterms:modified xsi:type="dcterms:W3CDTF">2026-01-16T21:51:56Z</dcterms:modified>
</cp:coreProperties>
</file>

<file path=docProps/thumbnail.jpeg>
</file>